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854"/>
    <p:restoredTop sz="94619"/>
  </p:normalViewPr>
  <p:slideViewPr>
    <p:cSldViewPr snapToGrid="0">
      <p:cViewPr varScale="1">
        <p:scale>
          <a:sx n="109" d="100"/>
          <a:sy n="109" d="100"/>
        </p:scale>
        <p:origin x="1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0548C0-9EA1-B34B-A616-89B5AFC16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675917-64FF-336E-8EB7-8A419B3FE0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77A07B-593D-3044-5B16-D26DC9BF2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F0A56-2A27-FC42-9157-83DBBE83DDC7}" type="datetimeFigureOut">
              <a:rPr kumimoji="1" lang="zh-CN" altLang="en-US" smtClean="0"/>
              <a:t>2023/8/29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F20AB2-1A2B-14DB-35F0-8316A2BF1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70D772-E065-A568-4EB7-988BC7C7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EB46-C130-B04C-8FB5-54B97693D77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4873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0467FF-6421-F987-C4BF-BC6FA659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0BDFCF-2E4B-F34F-E846-E9F71CE89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C556E6-D5D7-C041-CF81-18D472013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F0A56-2A27-FC42-9157-83DBBE83DDC7}" type="datetimeFigureOut">
              <a:rPr kumimoji="1" lang="zh-CN" altLang="en-US" smtClean="0"/>
              <a:t>2023/8/29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10C38F-B719-C066-9F74-2BCCECE51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79276F-DDB1-ED8A-E352-D32813902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EB46-C130-B04C-8FB5-54B97693D77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9081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77EEA4D-5FA2-8A3B-2397-F96B3F3969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DD4438C-DE6F-7F19-D5D3-C2DDE5E1C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D49F10-FAD3-E520-097B-C156B203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F0A56-2A27-FC42-9157-83DBBE83DDC7}" type="datetimeFigureOut">
              <a:rPr kumimoji="1" lang="zh-CN" altLang="en-US" smtClean="0"/>
              <a:t>2023/8/29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622A1E-914A-682D-FA3C-118B1BC85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FF25CB-7039-7585-63FA-BCA4391B9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EB46-C130-B04C-8FB5-54B97693D77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658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B37C54-1278-DDDD-8814-F60262A88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F49437-905B-E835-F2E0-33B9C3500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152466-E600-0572-DF4A-334883648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F0A56-2A27-FC42-9157-83DBBE83DDC7}" type="datetimeFigureOut">
              <a:rPr kumimoji="1" lang="zh-CN" altLang="en-US" smtClean="0"/>
              <a:t>2023/8/29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2AFC8C-4AB3-E56C-9D36-2DC7DBCB9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01FD0C-DC1F-25A5-3E72-394C66F6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EB46-C130-B04C-8FB5-54B97693D77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9140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87A3E2-11FD-028B-C8ED-01B00622D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7E548A-C8EC-5958-9D15-73169DD58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A3BFB3-7C20-EA49-05B4-E2B2669C8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F0A56-2A27-FC42-9157-83DBBE83DDC7}" type="datetimeFigureOut">
              <a:rPr kumimoji="1" lang="zh-CN" altLang="en-US" smtClean="0"/>
              <a:t>2023/8/29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01A878-9935-92B4-0B48-089AB2EB4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BF8498-675C-5E1C-86FA-4C6D15DE7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EB46-C130-B04C-8FB5-54B97693D77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1673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785120-40E8-AB24-62D2-14C21E592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E78928-6DD0-0D10-1CE0-437A5435A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7AAA19-409C-40C2-C89E-93E0E06F4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3ECAC8-E403-EF07-BAC8-96D7FD95A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F0A56-2A27-FC42-9157-83DBBE83DDC7}" type="datetimeFigureOut">
              <a:rPr kumimoji="1" lang="zh-CN" altLang="en-US" smtClean="0"/>
              <a:t>2023/8/29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9F4901-30F5-FB35-3C8B-C5C1F71B1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D07DB5-4449-5F79-D05C-79355FB46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EB46-C130-B04C-8FB5-54B97693D77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5178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F492E1-D316-C093-F142-C5E40C7A2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FA3F21-6C9F-0BCA-A936-B3CE1F64F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3BAE5F-E7F0-783A-396B-02DD4A71A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D229853-6A36-432F-D48C-470F0061F4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5F24C6-AEDD-1A65-BF28-CA01723861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8A56F5A-8100-76B9-562D-92C8A4E07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F0A56-2A27-FC42-9157-83DBBE83DDC7}" type="datetimeFigureOut">
              <a:rPr kumimoji="1" lang="zh-CN" altLang="en-US" smtClean="0"/>
              <a:t>2023/8/29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82BEA65-721E-75AB-A085-C604B4240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6230788-B5B4-E510-0B70-639AE493C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EB46-C130-B04C-8FB5-54B97693D77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8667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99DC0B-627D-EA29-307C-558DAB64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4E7E37-72A9-DBCF-0DB6-EF148B729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F0A56-2A27-FC42-9157-83DBBE83DDC7}" type="datetimeFigureOut">
              <a:rPr kumimoji="1" lang="zh-CN" altLang="en-US" smtClean="0"/>
              <a:t>2023/8/29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45D27AF-69CB-5E2E-0C7E-A6B7C1082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3FA8729-E797-4772-E347-705F41F95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EB46-C130-B04C-8FB5-54B97693D77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665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876F1EE-FEEA-DA6B-F534-A4B65056E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F0A56-2A27-FC42-9157-83DBBE83DDC7}" type="datetimeFigureOut">
              <a:rPr kumimoji="1" lang="zh-CN" altLang="en-US" smtClean="0"/>
              <a:t>2023/8/29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14E7022-6E9D-CD6A-5658-A5FCDF3D4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2FF5AE-343B-22E4-A42F-0278C389F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EB46-C130-B04C-8FB5-54B97693D77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8790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8836B-94D1-E88B-9DC1-B987C0266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693EF1-C41F-7A74-F92B-65B37B1C8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D32E6F-B327-36B3-69F5-E475F2B63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A254B7-221A-644E-8FAD-440E817FE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F0A56-2A27-FC42-9157-83DBBE83DDC7}" type="datetimeFigureOut">
              <a:rPr kumimoji="1" lang="zh-CN" altLang="en-US" smtClean="0"/>
              <a:t>2023/8/29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CB8672-910B-522A-2633-314395F0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546D91-4FE3-6F58-374E-66ABF4537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EB46-C130-B04C-8FB5-54B97693D77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1559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73CA6E-0185-DC69-2228-BBD04FA8F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45A73A6-F504-3CFB-8496-D3300C3023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EDAAEA-C4E2-8082-9A8C-59899C0EF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5DB9FF-9BEA-F19E-5677-D8A0F88A1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F0A56-2A27-FC42-9157-83DBBE83DDC7}" type="datetimeFigureOut">
              <a:rPr kumimoji="1" lang="zh-CN" altLang="en-US" smtClean="0"/>
              <a:t>2023/8/29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D7144E-9F40-5023-7BCC-05648752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E8A54D-6DC9-C606-0BA6-DEAFC5049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5EB46-C130-B04C-8FB5-54B97693D77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6903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80F02C-C44E-E561-CD01-F9F92F677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062176-F392-287F-F05D-7802AD813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F9379A-3C30-9C7F-3B49-C07EEC69C2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F0A56-2A27-FC42-9157-83DBBE83DDC7}" type="datetimeFigureOut">
              <a:rPr kumimoji="1" lang="zh-CN" altLang="en-US" smtClean="0"/>
              <a:t>2023/8/29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54151F-EB36-69A8-6613-C8464CE17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6A7E62-6A1F-D9DF-35B6-5CA9C697D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5EB46-C130-B04C-8FB5-54B97693D77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647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B05649-827A-DB23-94F9-08128C118933}"/>
              </a:ext>
            </a:extLst>
          </p:cNvPr>
          <p:cNvSpPr txBox="1"/>
          <p:nvPr/>
        </p:nvSpPr>
        <p:spPr>
          <a:xfrm>
            <a:off x="261329" y="141770"/>
            <a:ext cx="778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Visual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Comparison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of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Synthetic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Videos – Fetal Dataset</a:t>
            </a:r>
            <a:r>
              <a:rPr kumimoji="1" lang="zh-CN" altLang="en-US" sz="2400" b="1" dirty="0"/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E2EC04-31FD-8950-F812-550A50C1B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593" y="734798"/>
            <a:ext cx="2590141" cy="25901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812221-9D70-EF4C-7B72-1216235A9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43" y="2552861"/>
            <a:ext cx="2590141" cy="259014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58BF39B-001F-F375-A490-458D3269848E}"/>
              </a:ext>
            </a:extLst>
          </p:cNvPr>
          <p:cNvSpPr txBox="1"/>
          <p:nvPr/>
        </p:nvSpPr>
        <p:spPr>
          <a:xfrm>
            <a:off x="1422860" y="5143002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Mask</a:t>
            </a:r>
            <a:endParaRPr kumimoji="1"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09A8066-3D12-E86B-7CEE-2F7DCAA1E5C9}"/>
              </a:ext>
            </a:extLst>
          </p:cNvPr>
          <p:cNvSpPr txBox="1"/>
          <p:nvPr/>
        </p:nvSpPr>
        <p:spPr>
          <a:xfrm>
            <a:off x="4646014" y="332493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Real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744546-73B7-756A-47CA-FEC61CB72B6F}"/>
              </a:ext>
            </a:extLst>
          </p:cNvPr>
          <p:cNvSpPr txBox="1"/>
          <p:nvPr/>
        </p:nvSpPr>
        <p:spPr>
          <a:xfrm>
            <a:off x="9830178" y="332137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Pix2pixHD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5C40193-04BE-C1C3-3968-E8672D302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362" y="731229"/>
            <a:ext cx="2590141" cy="259014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9F24470-6728-ED6F-B1D5-4E65E1106794}"/>
              </a:ext>
            </a:extLst>
          </p:cNvPr>
          <p:cNvSpPr txBox="1"/>
          <p:nvPr/>
        </p:nvSpPr>
        <p:spPr>
          <a:xfrm>
            <a:off x="7274932" y="3317802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Pix2pix</a:t>
            </a:r>
            <a:endParaRPr kumimoji="1" lang="zh-CN" altLang="en-US" b="1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ED9E1EC-5C30-AA7A-0596-E95D0F8DB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131" y="734796"/>
            <a:ext cx="2590141" cy="259014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7EBDEE9-0824-0A35-BFA6-3D3174F8B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8790" y="3756757"/>
            <a:ext cx="2590141" cy="259014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97D243A-56B3-D2B7-7C24-FFF90BA27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8716" y="3763892"/>
            <a:ext cx="2583006" cy="258300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1A2A5AF-CFC4-4CF0-AB10-F2BB4FCB230B}"/>
              </a:ext>
            </a:extLst>
          </p:cNvPr>
          <p:cNvSpPr txBox="1"/>
          <p:nvPr/>
        </p:nvSpPr>
        <p:spPr>
          <a:xfrm>
            <a:off x="5689330" y="6334096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FS-Vid2Vid</a:t>
            </a:r>
            <a:endParaRPr kumimoji="1"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BF1C8BB-4D77-29F2-89C6-649CA6E4ADF5}"/>
              </a:ext>
            </a:extLst>
          </p:cNvPr>
          <p:cNvSpPr txBox="1"/>
          <p:nvPr/>
        </p:nvSpPr>
        <p:spPr>
          <a:xfrm>
            <a:off x="7984982" y="6340497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Ours – FSVid2Vid-MF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69217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1226</TotalTime>
  <Words>16</Words>
  <Application>Microsoft Macintosh PowerPoint</Application>
  <PresentationFormat>宽屏</PresentationFormat>
  <Paragraphs>7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Tan, Guanghao</dc:creator>
  <cp:lastModifiedBy>Tan, Guanghao</cp:lastModifiedBy>
  <cp:revision>11</cp:revision>
  <dcterms:created xsi:type="dcterms:W3CDTF">2023-06-29T15:11:02Z</dcterms:created>
  <dcterms:modified xsi:type="dcterms:W3CDTF">2023-08-29T22:28:47Z</dcterms:modified>
</cp:coreProperties>
</file>